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4" r:id="rId4"/>
    <p:sldId id="265" r:id="rId5"/>
    <p:sldId id="274" r:id="rId6"/>
    <p:sldId id="275" r:id="rId7"/>
    <p:sldId id="276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897"/>
  </p:normalViewPr>
  <p:slideViewPr>
    <p:cSldViewPr snapToGrid="0" snapToObjects="1">
      <p:cViewPr varScale="1">
        <p:scale>
          <a:sx n="114" d="100"/>
          <a:sy n="114" d="100"/>
        </p:scale>
        <p:origin x="1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D6E94B-B5C0-434A-9104-DD81D4907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D79A0B-97A0-424C-AD6F-767121516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2D3B7D-CECB-E249-992D-54238F74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23794D-D6E8-E844-AB72-32AD46BB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675F4D-20C0-AD44-80DB-D85AA377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36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AAFE4-F873-1F42-BA1A-17BF80A5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278410-663F-194E-B0BD-64B8961F3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617AF4-89A8-4F4E-B4E5-DD8C9CA9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78D8F8-8B71-3A46-A81B-5A5CB24C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717077-8E02-434E-B937-450F8C27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51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3FC5B5-9F5D-CF43-AEBC-3DDC8CBE6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AA546D-0590-5540-8DC1-92EC88B36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F289E8-F1A5-FE4C-AC80-00FD7EF5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88BC0-B821-2149-B53F-9BB86F78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8A0702-3D8A-B847-A1B6-6E35FE08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24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9E91F6-2A98-834A-8373-CB5A26F6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306C23-CDAD-9A40-A1F4-50434C778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666AD4-FBFA-E74E-AE69-39D08DAF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35D65-5688-5D47-98D1-17F1FFCD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7B2395-B435-5D47-8E26-ABBC37DA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63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BADC1F-42EC-1740-9759-23F000C1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771C63-0058-A543-B19B-6B940AE73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23254A-1AF9-EC4E-9CD6-A0D268D1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3594F9-63DA-424B-8354-AA0DD6DA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1F28A2-569E-6F42-B812-C9388DE1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73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58B806-1E1C-954A-B178-82B48323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0CF7A3-E392-6147-B11E-8CE28632F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38F463-83E9-7848-BDCA-817838E5B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05305C-18CC-C94D-A8B7-6207BBC1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EBDC9E-FA17-A742-A58B-886BAC27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F6FF3A-E1A2-D647-A7A7-AD5F240F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22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FDBEB-E5ED-0A46-B018-E0687DCD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10F51D-8A6F-7443-B251-B34A9B455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87A20D-2E90-1F4A-B853-EB9D17053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7ED651-EDF9-A24B-9CDA-600EB0DC5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D824612-7B91-794D-BB7F-343AC904A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FF4793-D98D-1442-9C23-7E3EC57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B89B47-9C79-B94C-93C7-2E8C083F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110771-07A6-3246-8731-374CD8EA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65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E6A26-DAC1-4940-AC5C-E897E8389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F5324D-36F6-024A-B79A-B10B833E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830EA9-C74D-CF44-9B80-636921EC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331EA3-3733-2D47-9072-AD4DF31C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7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355A7EE-69F8-AA4C-A422-C79AA492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C2EC56-B8A5-7B42-B49A-17AB7C29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AA05EB-891B-3345-A49F-C7EDEF52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0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5C550-4B74-4A49-9C73-C2AC95B7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7741EE-6912-8D47-A277-9A9BBF43B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825926-7373-C74F-8CF8-4E7035C80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7E5F10-C632-8747-88FE-81DF6D10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038903-06FF-614F-9821-E320CA2C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328C5B-D381-114E-A446-A19CCF19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02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4158F-4D36-6E40-8086-431AC169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A12C5B0-BD06-284B-A173-B745B74DF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2FF2D6-DF62-2D4C-AD67-BF81C5356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397979-AECA-B14D-9720-50239650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7DE148-CF20-5546-B3C0-FBD78491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38FAF-DEB4-3F43-BA93-686E14EE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07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3ADD532-9B7F-C94E-8892-3A31D6072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D33F5D-3EFE-4A46-A983-3E8ACE6D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710E40-B729-3A43-B934-82CFF0720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C0F53-9BAB-9440-9CC6-30442A714436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BA4071-3EA1-254C-9A7F-69B139E53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A87591-5910-BB4F-8090-58E0FBB6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0182-709B-3745-AD25-88BFFDBC06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86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9078CE4-DD79-E246-8B14-89DDF57988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14300" y="-114300"/>
            <a:ext cx="12585700" cy="70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3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5558E3-FD80-7C48-85DD-DE54D2D509E6}"/>
              </a:ext>
            </a:extLst>
          </p:cNvPr>
          <p:cNvPicPr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33338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10FD65-01E9-CF4F-BF7E-4519A682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033056"/>
            <a:ext cx="11518900" cy="46392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Caro Collega, 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il 17 maggio dalle 8:00 alle 21:30 si svolgeranno le elezioni per il rinnovo degli organi della Fondazione ENPAM.  </a:t>
            </a:r>
          </a:p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Vista l’emergenza COVID e la mancata autorizzazione da parte del Governo a posticipare le elezioni questa tornata elettorale si svolgerà esclusivamente con la modalità on line.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2060"/>
                </a:solidFill>
              </a:rPr>
              <a:t>L’affluenza al voto della nostra categoria sarà essenziale e risulterà quindi fondamentale</a:t>
            </a:r>
            <a:r>
              <a:rPr lang="it-IT" dirty="0">
                <a:solidFill>
                  <a:srgbClr val="002060"/>
                </a:solidFill>
              </a:rPr>
              <a:t> per poter avere più peso in seno alla Fondazione e quindi difendere i nostri interessi come Specialisti Convenzionati e transitati alla Dipendenza e come medici della Medicina dei Servizi.</a:t>
            </a:r>
          </a:p>
        </p:txBody>
      </p:sp>
    </p:spTree>
    <p:extLst>
      <p:ext uri="{BB962C8B-B14F-4D97-AF65-F5344CB8AC3E}">
        <p14:creationId xmlns:p14="http://schemas.microsoft.com/office/powerpoint/2010/main" val="272291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5558E3-FD80-7C48-85DD-DE54D2D509E6}"/>
              </a:ext>
            </a:extLst>
          </p:cNvPr>
          <p:cNvPicPr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33338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10FD65-01E9-CF4F-BF7E-4519A682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3491"/>
            <a:ext cx="11518900" cy="6315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I  nostri candidati del </a:t>
            </a:r>
            <a:r>
              <a:rPr lang="it-IT" b="1" dirty="0">
                <a:solidFill>
                  <a:srgbClr val="002060"/>
                </a:solidFill>
              </a:rPr>
              <a:t>SUMAI </a:t>
            </a:r>
            <a:r>
              <a:rPr lang="it-IT" b="1" dirty="0" err="1">
                <a:solidFill>
                  <a:srgbClr val="002060"/>
                </a:solidFill>
              </a:rPr>
              <a:t>Assoprof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a differenza delle altre organizzazioni sindacali, che non si sono nemmeno presentate a questa tornata elettorale saranno, pertanto, quelli che dovranno portare avanti le nostre istanze. </a:t>
            </a:r>
          </a:p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La forza politica dipenderà quindi dal vostro appoggio elettorale e dal numero di voti che i nostri candidati riusciranno ad ottenere  e che ci permetterà di far  accelerare i tempi delle attuali procedure di conteggio ed erogazione della pensione e nello stesso tempo anche quello di poter assicurare, anche in futuro, la continuità contributiva della categoria, elemento essenziale per dare continuità al sistema  garantendo oggi e domani la pensione a tutti gli iscritti. </a:t>
            </a:r>
          </a:p>
          <a:p>
            <a:pPr marL="0" indent="0">
              <a:buNone/>
            </a:pPr>
            <a:r>
              <a:rPr lang="it-IT" dirty="0">
                <a:solidFill>
                  <a:srgbClr val="002060"/>
                </a:solidFill>
              </a:rPr>
              <a:t>Per votare è necessario  </a:t>
            </a:r>
            <a:r>
              <a:rPr lang="it-IT" b="1" dirty="0">
                <a:solidFill>
                  <a:srgbClr val="002060"/>
                </a:solidFill>
              </a:rPr>
              <a:t>essere registrati all’area riservata</a:t>
            </a:r>
            <a:r>
              <a:rPr lang="it-IT" dirty="0">
                <a:solidFill>
                  <a:srgbClr val="002060"/>
                </a:solidFill>
              </a:rPr>
              <a:t> del sito della Fondazione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17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5558E3-FD80-7C48-85DD-DE54D2D509E6}"/>
              </a:ext>
            </a:extLst>
          </p:cNvPr>
          <p:cNvPicPr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33338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10FD65-01E9-CF4F-BF7E-4519A682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1935691"/>
            <a:ext cx="11518900" cy="631507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4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sz="32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sz="4800" b="1" u="sng" dirty="0">
                <a:solidFill>
                  <a:schemeClr val="accent1"/>
                </a:solidFill>
              </a:rPr>
              <a:t>SE NON SEI REGISTRATO ALL’AREA RISERVATA DEL SITO DELLA FONDAZIONE ENPAM: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3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5558E3-FD80-7C48-85DD-DE54D2D509E6}"/>
              </a:ext>
            </a:extLst>
          </p:cNvPr>
          <p:cNvPicPr/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0" y="-33338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6" name="Registrarsi AREA RISERVATA">
            <a:hlinkHover r:id="" action="ppaction://ole?verb=0"/>
            <a:extLst>
              <a:ext uri="{FF2B5EF4-FFF2-40B4-BE49-F238E27FC236}">
                <a16:creationId xmlns:a16="http://schemas.microsoft.com/office/drawing/2014/main" id="{E5D02B5A-AA9F-2345-9AE9-657EAF4A4A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57" y="331995"/>
            <a:ext cx="10893285" cy="6127334"/>
          </a:xfrm>
        </p:spPr>
      </p:pic>
    </p:spTree>
    <p:extLst>
      <p:ext uri="{BB962C8B-B14F-4D97-AF65-F5344CB8AC3E}">
        <p14:creationId xmlns:p14="http://schemas.microsoft.com/office/powerpoint/2010/main" val="37732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5558E3-FD80-7C48-85DD-DE54D2D509E6}"/>
              </a:ext>
            </a:extLst>
          </p:cNvPr>
          <p:cNvPicPr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33338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10FD65-01E9-CF4F-BF7E-4519A682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1935691"/>
            <a:ext cx="11518900" cy="631507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4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sz="32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sz="4800" b="1" u="sng" dirty="0">
                <a:solidFill>
                  <a:schemeClr val="accent1"/>
                </a:solidFill>
              </a:rPr>
              <a:t>SE HAI DIMENTICATO LA PASSWORD E</a:t>
            </a:r>
          </a:p>
          <a:p>
            <a:pPr marL="0" indent="0">
              <a:buNone/>
            </a:pPr>
            <a:r>
              <a:rPr lang="it-IT" sz="4800" b="1" u="sng" dirty="0">
                <a:solidFill>
                  <a:schemeClr val="accent1"/>
                </a:solidFill>
              </a:rPr>
              <a:t>LA DEVI RECUPERARE: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5558E3-FD80-7C48-85DD-DE54D2D509E6}"/>
              </a:ext>
            </a:extLst>
          </p:cNvPr>
          <p:cNvPicPr/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0" y="-33338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5" name="RECUPERA PASSWORD">
            <a:hlinkClick r:id="" action="ppaction://media"/>
            <a:extLst>
              <a:ext uri="{FF2B5EF4-FFF2-40B4-BE49-F238E27FC236}">
                <a16:creationId xmlns:a16="http://schemas.microsoft.com/office/drawing/2014/main" id="{A843BCDB-DA98-1E47-BC01-4BE90AFF31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822" y="258831"/>
            <a:ext cx="11082477" cy="6273662"/>
          </a:xfrm>
        </p:spPr>
      </p:pic>
    </p:spTree>
    <p:extLst>
      <p:ext uri="{BB962C8B-B14F-4D97-AF65-F5344CB8AC3E}">
        <p14:creationId xmlns:p14="http://schemas.microsoft.com/office/powerpoint/2010/main" val="25576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150</Words>
  <Application>Microsoft Macintosh PowerPoint</Application>
  <PresentationFormat>Widescreen</PresentationFormat>
  <Paragraphs>19</Paragraphs>
  <Slides>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</cp:revision>
  <dcterms:created xsi:type="dcterms:W3CDTF">2020-05-12T09:20:55Z</dcterms:created>
  <dcterms:modified xsi:type="dcterms:W3CDTF">2020-05-12T09:37:12Z</dcterms:modified>
</cp:coreProperties>
</file>