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77" r:id="rId3"/>
    <p:sldId id="283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97"/>
  </p:normalViewPr>
  <p:slideViewPr>
    <p:cSldViewPr snapToGrid="0" snapToObjects="1">
      <p:cViewPr varScale="1">
        <p:scale>
          <a:sx n="114" d="100"/>
          <a:sy n="114" d="100"/>
        </p:scale>
        <p:origin x="1016" y="-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369D8-CCF4-E54A-9062-7343D082E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B0932C-7897-044F-B7AF-A5C0F948B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BDDA00-00D3-704E-932B-8727241D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2BA18F-9DBD-CA42-B594-41A8D86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18178E-4E5D-774C-B8D6-61C3FB5A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85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3079C4-0A69-F142-A0E9-AE4F6EA8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100871-AEA9-5D4D-9045-EEC920E1A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53B924-7F34-3D46-A8B6-5819B66E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6668D0-0473-BB4C-979D-0DAF4753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3C2A94-758E-4A4B-943C-0CC238FC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0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BDAC05-8F37-7044-88F1-07130150D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8B75AF-A4E6-864B-884D-C9728150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E86C88-D30C-2B4A-B8E0-6B18A43D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2028FE-CA0A-F94F-88B5-36080334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1E366D-A513-AC4C-A771-8E97D688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2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4C393-9428-7A4A-90DE-A9008937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4FE661-44ED-6544-9CD7-5BC7AF96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DF6658-4304-2A4D-9B80-1B0412F8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AECDEB-52E6-5649-8D21-13C297E7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160B7E-C7DB-2847-BD6B-F00BDB53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55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01DD3-5193-AC43-845D-589B0E45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CBCF8F-2D3C-F94A-BFC3-10047A568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84D400-E78E-144C-905B-630519B1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08B5-7B6F-6240-B162-8B402B33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E1FC1C-63C0-7747-86AB-C030343A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42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FE641-9255-FD4C-B4E1-F63051BF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540717-88D8-544C-B1BA-8C01616FF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EE4984-5133-124B-958D-BEB8AE544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106D14-5EC4-074F-9150-C9C2222D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54DC6E-5C7B-5846-B9F7-9892D359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4DFA7F-BB5F-3541-A826-D90867D9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36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59196-46F7-0641-A810-A9EA52B5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18A2BA-FC89-1A45-B7D4-B899C392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FCA9FD-2866-4148-B5EC-06C6DD395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F0D3C1-06A7-1048-B6C5-BD62DFEDA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77A6D0-0FEA-9E4D-83FB-A6D3479B3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3043E8-2133-2F49-9D77-07D4FC8C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72E0EF-C6BA-9B43-BDC5-9AA54F7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4B5243-544B-1948-9D2B-98A01977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9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E103D-925F-A449-AB05-0B8D9097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B2D1E7-3926-F645-A76F-0D87E288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7051D4-A642-174E-954E-F74CFD01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69CFF5-484D-9941-872C-9515BC18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08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252CBB6-9063-9745-AFF1-09EB724F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757077-E779-5242-9F88-6F09D62B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AD254C-5476-5745-A858-8E7DE4A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39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1BD31-24E8-1B44-BB5B-ED4A9A99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01D16-F321-FD4A-A9CF-62781EF1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88E7F9-5EBC-4D43-A4A1-B7F2ED3E7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C5D9B9-3F07-154F-91DE-7221C0E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FBB953-FC37-2E47-83EC-344FF62D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E65735-5204-0F41-8C5B-17004952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19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6798D-05DF-3C45-A893-E8BFA8DA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5B63B7-829D-494E-BB99-3CACF8182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0C9982-3B0E-3D4F-AC00-B6DCA28F9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20040E-B733-5A48-AC7D-E1399A65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8CAB41-154B-6044-B35D-0F5E701D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AD5C19-007C-3541-AD3F-2A2F11BE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08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B1AD78-E1FD-2C47-B7DD-F9250C23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E545CF-0456-F34D-B4B7-8583C266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94CCC1-91A3-8B45-8539-A9AE11593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4B9FA-6160-7D4F-81BC-077E7DAA953D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4AC137-AA11-614B-A2AF-F3F4D179B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3E1FC4-189A-C046-8AEE-AE6EB26CD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41D2-3CBE-7B40-968E-30FEDA7BA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2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B5558E3-FD80-7C48-85DD-DE54D2D509E6}"/>
              </a:ext>
            </a:extLst>
          </p:cNvPr>
          <p:cNvPicPr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33338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0FD65-01E9-CF4F-BF7E-4519A682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935691"/>
            <a:ext cx="11518900" cy="631507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32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sz="4800" b="1" u="sng" dirty="0">
                <a:solidFill>
                  <a:schemeClr val="accent1"/>
                </a:solidFill>
              </a:rPr>
              <a:t>COME SI VOTA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6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B5558E3-FD80-7C48-85DD-DE54D2D509E6}"/>
              </a:ext>
            </a:extLst>
          </p:cNvPr>
          <p:cNvPicPr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-33338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6" name="COME SI VOTA">
            <a:hlinkClick r:id="" action="ppaction://media"/>
            <a:extLst>
              <a:ext uri="{FF2B5EF4-FFF2-40B4-BE49-F238E27FC236}">
                <a16:creationId xmlns:a16="http://schemas.microsoft.com/office/drawing/2014/main" id="{8771920A-B4B9-E042-A78F-89BE90DF12E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122" y="251427"/>
            <a:ext cx="11179755" cy="6288470"/>
          </a:xfrm>
        </p:spPr>
      </p:pic>
    </p:spTree>
    <p:extLst>
      <p:ext uri="{BB962C8B-B14F-4D97-AF65-F5344CB8AC3E}">
        <p14:creationId xmlns:p14="http://schemas.microsoft.com/office/powerpoint/2010/main" val="41860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B5558E3-FD80-7C48-85DD-DE54D2D509E6}"/>
              </a:ext>
            </a:extLst>
          </p:cNvPr>
          <p:cNvPicPr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33338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0FD65-01E9-CF4F-BF7E-4519A682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935691"/>
            <a:ext cx="11518900" cy="631507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32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sz="4800" b="1" u="sng" dirty="0">
                <a:solidFill>
                  <a:schemeClr val="accent1"/>
                </a:solidFill>
              </a:rPr>
              <a:t>VOTATE NUMEROSI </a:t>
            </a:r>
          </a:p>
          <a:p>
            <a:pPr marL="0" indent="0">
              <a:buNone/>
            </a:pPr>
            <a:r>
              <a:rPr lang="it-IT" sz="4800" b="1" u="sng" dirty="0">
                <a:solidFill>
                  <a:schemeClr val="accent1"/>
                </a:solidFill>
              </a:rPr>
              <a:t>I RISULTATI</a:t>
            </a:r>
          </a:p>
          <a:p>
            <a:pPr marL="0" indent="0">
              <a:buNone/>
            </a:pPr>
            <a:r>
              <a:rPr lang="it-IT" sz="4800" b="1" u="sng" dirty="0">
                <a:solidFill>
                  <a:schemeClr val="accent1"/>
                </a:solidFill>
              </a:rPr>
              <a:t>DIPENDONO SOLO DA NOI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69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Widescreen</PresentationFormat>
  <Paragraphs>12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2</cp:revision>
  <dcterms:created xsi:type="dcterms:W3CDTF">2020-05-12T09:24:48Z</dcterms:created>
  <dcterms:modified xsi:type="dcterms:W3CDTF">2020-05-12T09:41:05Z</dcterms:modified>
</cp:coreProperties>
</file>