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7B9EE-D360-4541-87B5-37E409F87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06CD73-DBF6-1447-9E4F-17B72D47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EDAFD7-5BB2-FF4E-8FB5-29650C8E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90425A-C476-6C4C-9905-C0FEF871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8CB28E-D538-6D40-874B-7F7445C2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3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81655-ACF6-F143-9FCE-57919046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162D92-F602-874E-B037-CC9C1F3F6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9813BA-27E5-D044-899F-1DD4413E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3602AB-DA15-DD44-B39D-E0A92C0B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8F5DA-4AF7-2049-8B01-39D7DB05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6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8F13AC-3CF2-3043-9777-0373207B8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A91E2B-9A6F-3E40-8863-AD3B5CF7C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446162-643F-4844-93D5-E392BC90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9A428B-D752-D244-84F2-927B58C9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09FD3-4AC3-7347-880B-D788A5D2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B74A9-1404-F044-A8C8-F1207B99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314E5-8CC7-9746-989D-FBAFD260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8B621A-F4B5-2F45-990A-BEE8FC3D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B5B7EB-2442-5F4E-8894-4450500C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EBAE7-87E1-7248-8697-6E164A04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052F8-D0AD-3046-A1FA-B8CB5823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FD22A8-CC8B-9940-82A7-94175A5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E2FF6A-678A-724A-AD8C-9A6BD46C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785D2F-0D46-3049-95BE-2C345E82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B69D2-6825-8E4D-9580-E805EA40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8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3CCED-004E-B749-8157-2D84B1F9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8B5011-6765-DD4F-9A68-EF63D1435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D88F49-3350-7F42-81C8-98A252E7E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9EEBF9-3052-AA43-9554-66EC953C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5D2ECC-C291-FB4C-B699-32BBD372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A867FE-43FD-C14D-88B0-96531CBE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70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3A559-BA00-1743-B1FA-80E2686B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A5D3C-401E-2146-BB3E-9B1C0467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0129C3-CC3D-DC4D-982D-AB9A113FC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CF9B37-C241-8046-AB80-D0F328046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1E9DCF-8F6E-D645-84B6-BB404587B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A3AA8A-3C76-3349-9787-4D93361A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229708-3114-CD4A-8394-F3096322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1CE7CA-8103-9641-B3CB-8D2F677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38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121DE-E2B4-F644-8F2F-E73C8AF5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65B302-FA94-1148-9BD6-0337CC7B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EE3D6D-E438-1942-B9CF-520ABC1B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3D3456-50C3-6447-A731-9EC3A988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2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9D8738-1823-3A4C-AD96-7DAA082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EF6E68-7ADA-B544-AFF2-AC3F69F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A7E2FD-800C-6242-8FEB-3B753016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8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700A5-BD69-9546-8556-CF69540C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24539-97EE-7E4C-A2CC-A61EFF62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573E2C-D1C0-B44C-BEBE-43EFB5F78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D1BD3E-33F8-4946-A86A-CBCDB2AE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0D68CF-E50A-0A41-B1FE-5B3EB088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C36158-61E0-F642-BFF5-EBD03870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78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2D18F-C517-5044-91D5-EFD1F19B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F84F48-A022-7B48-BA96-59ECDD38F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FB25BE-AF4B-CD46-A526-6B847350E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68B98A-4CBF-8A4A-818C-2F04BA2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C08ECF-3FA0-3C4B-9954-5D344E7E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6C8CD0-806E-2C4B-A3B6-E80E702A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E05018-DF74-7144-8F1B-9D550697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3BB64-5185-DE4E-8E17-890A6B99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51146-CA5E-4F45-9B66-A3437209F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35ED-DE79-3A41-8938-C380ACDDD224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BEDC04-BD6D-7B4D-9630-B60B7B657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E635DF-AABA-374C-B537-05A2175C5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26F3-EE58-D245-985D-B0E33D2E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9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B5558E3-FD80-7C48-85DD-DE54D2D509E6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338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3E3570-E097-BB42-B029-640DA4CADFA6}"/>
              </a:ext>
            </a:extLst>
          </p:cNvPr>
          <p:cNvSpPr txBox="1"/>
          <p:nvPr/>
        </p:nvSpPr>
        <p:spPr>
          <a:xfrm>
            <a:off x="524933" y="5063066"/>
            <a:ext cx="408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I NOSTRI CANDIDATI</a:t>
            </a:r>
          </a:p>
        </p:txBody>
      </p:sp>
    </p:spTree>
    <p:extLst>
      <p:ext uri="{BB962C8B-B14F-4D97-AF65-F5344CB8AC3E}">
        <p14:creationId xmlns:p14="http://schemas.microsoft.com/office/powerpoint/2010/main" val="33956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FD65-01E9-CF4F-BF7E-4519A68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879600"/>
            <a:ext cx="11518900" cy="45921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u="sng" dirty="0">
                <a:solidFill>
                  <a:srgbClr val="002060"/>
                </a:solidFill>
              </a:rPr>
              <a:t>     </a:t>
            </a:r>
            <a:r>
              <a:rPr lang="it-IT" sz="4500" b="1" u="sng" dirty="0">
                <a:solidFill>
                  <a:srgbClr val="002060"/>
                </a:solidFill>
              </a:rPr>
              <a:t>CANDIDATI PER L’ASSEMBLEA NAZIONALE:         LISTA SUMAI PER L’ENPAM</a:t>
            </a: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r>
              <a:rPr lang="it-IT" b="1" dirty="0"/>
              <a:t>1.   CAPUANO MAURIZIO                		TITOLARE		POTENZA 		 10/07/1961 </a:t>
            </a:r>
            <a:endParaRPr lang="it-IT" dirty="0"/>
          </a:p>
          <a:p>
            <a:r>
              <a:rPr lang="it-IT" b="1" dirty="0"/>
              <a:t>2.   CARDILE ANTONINO                 		TITOLARE	 	MESSINA 		 09/03/1956 </a:t>
            </a:r>
            <a:endParaRPr lang="it-IT" dirty="0"/>
          </a:p>
          <a:p>
            <a:r>
              <a:rPr lang="it-IT" b="1" dirty="0"/>
              <a:t>3.   LOMBARDI GIOVANNI               		TITOLARE		JESI (AN) 		 	 18/08/1954 </a:t>
            </a:r>
            <a:endParaRPr lang="it-IT" dirty="0"/>
          </a:p>
          <a:p>
            <a:r>
              <a:rPr lang="it-IT" b="1" dirty="0"/>
              <a:t>4.   OBRIZZO RENATO                     		TITOLARE		SESSA AURUNCA (CE)	 26/05/1958	 </a:t>
            </a:r>
            <a:endParaRPr lang="it-IT" dirty="0"/>
          </a:p>
          <a:p>
            <a:r>
              <a:rPr lang="it-IT" b="1" dirty="0"/>
              <a:t>5.   SARRA ANTONELLO                  		TITOLARE		SORA (FR) 		</a:t>
            </a:r>
            <a:r>
              <a:rPr lang="it-IT" b="1"/>
              <a:t> 07/09/1963 </a:t>
            </a:r>
            <a:endParaRPr lang="it-IT" dirty="0"/>
          </a:p>
          <a:p>
            <a:r>
              <a:rPr lang="it-IT" b="1" dirty="0"/>
              <a:t>6.   SORECA SILVIA                     		TITOLARE		NAPOLI 		 	 26/11/1960 </a:t>
            </a:r>
            <a:endParaRPr lang="it-IT" dirty="0"/>
          </a:p>
          <a:p>
            <a:r>
              <a:rPr lang="it-IT" b="1" dirty="0"/>
              <a:t>7.   STILLO ALESSANDRA ELVIRA MARIA  	TITOLARE		MILANO 		 	 08/12/1958  </a:t>
            </a:r>
            <a:endParaRPr lang="it-IT" dirty="0"/>
          </a:p>
          <a:p>
            <a:r>
              <a:rPr lang="it-IT" b="1" dirty="0"/>
              <a:t>8.   CRISTANINI SIMONETTA        		SOSTITUTO	VERONA 			 27/09/1953 </a:t>
            </a:r>
            <a:endParaRPr lang="it-IT" dirty="0"/>
          </a:p>
          <a:p>
            <a:r>
              <a:rPr lang="it-IT" b="1" dirty="0"/>
              <a:t>9.   PIERAZZOLI LUCIA                		SOSTITUTO	PEDASO (FM)		 13/07/1959 </a:t>
            </a:r>
            <a:endParaRPr lang="it-IT" dirty="0"/>
          </a:p>
          <a:p>
            <a:r>
              <a:rPr lang="it-IT" b="1" dirty="0"/>
              <a:t>10. VENTURA FRANCESCO         		SOSTITUTO	LENTINI (SR) 		 30/09/1955</a:t>
            </a:r>
            <a:r>
              <a:rPr lang="it-IT" dirty="0">
                <a:effectLst/>
              </a:rPr>
              <a:t> </a:t>
            </a: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2ABF73-15D2-D44E-BDBB-C076E8379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0"/>
            <a:ext cx="5461000" cy="15803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F006AB-BA98-DD48-BC66-CC58BEAA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7" y="320290"/>
            <a:ext cx="2692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FD65-01E9-CF4F-BF7E-4519A68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9700"/>
            <a:ext cx="11518900" cy="4592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	</a:t>
            </a:r>
            <a:r>
              <a:rPr lang="it-IT" sz="2400" b="1" u="sng" dirty="0">
                <a:solidFill>
                  <a:srgbClr val="002060"/>
                </a:solidFill>
              </a:rPr>
              <a:t>CANDIDATI PER LA CONSULTA  REGIONALE:          CANDIDATI DEL SUMAI</a:t>
            </a:r>
            <a:endParaRPr lang="it-IT" sz="4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1. ANCONA 	 	(MARCHE)		DOTT. TACCALITI		DANILO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2. AOSTA     	 	(V.D’AOSTA)		DOTT. FERRERO		MASSIMO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3. BARI           	(PUGLIA)		DOTT. LOSURDO		FRANCESCO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4. BOLOGNA 	(EMILIA ROM.)	DOTT. SSA ONOFRI		MARIA CARLA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5. BOLZANO  	(TRENTINO A.A)	DOTT. SSA RIZZI		BRUNA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6. CAGLIARI   	(SARDEGNA)		DOTT.SSA PINTUS		ROSELLA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7. CAMPOBASSO 	(MOLISE)		DOTT. GENNARELLI 	ANGELO ELIO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8. CATANZARO	(CALABRIA)		DOTT. PRIOLO		VINCENZO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9. GENOVA 		(LIGURIA)		DOTT. PINACCI		FEDERICO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10. L’AQUILA	 	(ABRUZZO)		DOTT. QUERCIA		GIULIO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11. MILANO 	(LOMBARDIA)	DOTT. CAPPELLO		GIUSEPPE</a:t>
            </a: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FD65-01E9-CF4F-BF7E-4519A68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9700"/>
            <a:ext cx="11518900" cy="4592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	</a:t>
            </a:r>
            <a:r>
              <a:rPr lang="it-IT" sz="2400" b="1" u="sng" dirty="0">
                <a:solidFill>
                  <a:srgbClr val="002060"/>
                </a:solidFill>
              </a:rPr>
              <a:t>CANDIDATI PER LA CONSULTA  REGIONALE:          CANDIDATI DEL SUMAI</a:t>
            </a:r>
            <a:endParaRPr lang="it-IT" sz="4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12. NAPOLI 		(CAMPANIA)		DOTT. 	CEI		 ALESSANDRO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13. PALERMO 	(SICILIA)		DOTT. 	VITELLARO	 GIUSEPPE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14. PERUGIA  	(UMBRIA)		DOTT. 	CONTI 	 RICCARDO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     TERNI	  	(UMBRIA)		DOTT. 	TRIONFETTI	 MATTEO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15. POTENZA 	(BASILICATA)		DOTT. 	AMBROSIO DONATO  </a:t>
            </a:r>
            <a:r>
              <a:rPr lang="it-IT" dirty="0" err="1">
                <a:solidFill>
                  <a:srgbClr val="002060"/>
                </a:solidFill>
              </a:rPr>
              <a:t>R</a:t>
            </a:r>
            <a:r>
              <a:rPr lang="it-IT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16. ROMA 		(LAZIO)		DOTT.SSA 	IOSSA		 SPERANZA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17. TORINO 		(PIEMONTE)		DOTT. 	MUIA’		 FERNANDO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18. TRENTO 		(P.A. TRENTO)	DOTT. 	VISINTAINER	 STEFANO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19. TRIESTE 		(FRIULI  V.G.)	DOTT. 	TERRINONI	 LUCIANO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20. VENEZIA		(VENETO)		DOTT. 	CALZAVARA	 ARMANDO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21. FIRENZE		(TOSCANA)		DOTT.	 	IACONIS	 EGIDIO</a:t>
            </a: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7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Macintosh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6</cp:revision>
  <dcterms:created xsi:type="dcterms:W3CDTF">2020-05-12T09:23:24Z</dcterms:created>
  <dcterms:modified xsi:type="dcterms:W3CDTF">2020-05-15T11:02:03Z</dcterms:modified>
</cp:coreProperties>
</file>